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25" d="100"/>
          <a:sy n="125" d="100"/>
        </p:scale>
        <p:origin x="-744" y="-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336CD42-7686-4234-AA05-71B0D1D0126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D75DB27F-857C-4C4A-AADA-9E2039E6D8A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8EA38106-B679-42F4-B827-A851D6E73A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C567029-37CF-4CE8-8773-5F9D0DCF44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C5E224D-8D80-4332-89B2-0E6DF90867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41309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5AA2A6E-5B3C-4B41-8CAC-3D070999BC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41A640B2-6030-40E2-956A-DDC4CDB69F8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28D8B85F-8655-4C02-BE1D-CA347FCFA2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F5F3B3CD-AFDF-40CE-BDBF-6C565DAEDB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9C8927D-D8A0-46AD-B302-FB3067BF01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00280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B95F1F49-697F-49BC-B1CF-B9FB66FB320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6022CA6A-2ACF-4F2C-ACFA-24DCEE5292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34BCDDB7-A5CC-44B3-A447-D94AEC273D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BE07DCE-FC28-478D-AB74-6D240ECB0D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D21F7CFB-1DDF-47BE-88F6-BCE6ED6AC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715553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E1C2D78-6AD6-42D0-B654-308B73C937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D215AD60-59DF-4532-8732-A7DEC8ACDF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758E0D6C-0E51-4A6B-9D47-3B7C05CC43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E298A919-3E36-4345-B526-D52D1A6E4C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530F3874-5222-443F-8755-B71E0C1C13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306101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71E4FE7-221F-4517-BDED-78375E48FE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C809FBE5-3415-4471-AAAD-0E620F71F8D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D313B284-7314-497D-9C20-A13A663957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CB0594F-219A-4C80-A4C4-2F76DF0A71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BC7BF8F-95EA-49E9-B9FC-576DEFDE0F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411353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D1FE6D4-8658-41CA-B1CE-09D53E879F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77A49F05-E44B-4513-84BD-05C16013E3F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0497D73D-D53E-415A-A145-72D52213929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FC06B4AD-6C0F-45B0-A403-3B132C2B11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6DE2BF5C-438D-4838-AC77-EA690A7734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5935A6E6-1C7A-4B59-96B7-93C7DE1B1C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686649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C0D3C3F-9F4A-4429-9D81-A6016AEC47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C7B65E87-8EA3-49AD-BE6A-5085C195FEC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CCE13206-7C1E-4B0C-9D7B-6336962867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6A9BBD53-FD5A-4801-BB1A-543B5E72A44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3F094815-69EC-432E-BFF2-69CDAFC8486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13F34DD0-03CE-409E-BF50-391122FE37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0D893ED3-D584-4FB8-B375-C3F0A8B522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F3A06A8D-4AB9-4FAD-8101-9A6D0465C4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393941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3F535D4-1C7D-43FE-9E0C-061A9C5DD1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4CF6549A-6431-4C10-BCB3-0FD19F05AA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02251EE1-F25C-4E48-8214-26A275E0CC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C4161791-CE3B-4C97-85DC-F12894292A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848697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A2B44CD0-40D6-4DC1-B6BC-91DC6B30DC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8CCB1E98-C200-4D7E-9CE8-94AD897ED1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31797261-9056-4E9D-8F59-10C409EC65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48902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724C0805-6EDD-41F9-B27E-7960E072D8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FFB22D18-718A-4273-B3F8-159A6D3102C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6CE5A3A9-D84E-4A00-B007-B4699F4EF8A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4FE28CB8-3ED5-47EC-ABAE-FD6EB93BE8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C542011-E915-4E4A-BA5D-B4DA991268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7EEAF2E3-526E-49EE-A7A2-B1E79ABDEB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93931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190D12F-91AC-42BC-A700-B1C924FD13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DB8A6CDA-8313-46EA-AEF6-FE90E7AB800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6D2165EE-56FF-47DE-952B-C0C1C1CE550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A5428A7F-2234-4AA7-9AC2-771555590F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8AE14BD5-8CC8-4AFF-B5E5-BADFB5B6D8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4B2F4D2B-940D-4A8A-801E-72CBC3EC20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45888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43BD5231-FB90-465F-9D47-F2C2003397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B76741EB-970A-4F71-90C3-6B831C8BE70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11B34F59-4E33-4A2D-8FEB-2E838D1F639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E5FACB-0D33-4864-B624-9CE39706E94A}" type="datetimeFigureOut">
              <a:rPr lang="zh-CN" altLang="en-US" smtClean="0"/>
              <a:t>2018/6/1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87B8AF7-9BE4-494B-9577-0C969189C6F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D20892E-1D88-476C-B7D7-B9674F0C0AF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DB725E-D0C4-42F0-BEFE-9C91E534F1F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180543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2" name="组合 61">
            <a:extLst>
              <a:ext uri="{FF2B5EF4-FFF2-40B4-BE49-F238E27FC236}">
                <a16:creationId xmlns:a16="http://schemas.microsoft.com/office/drawing/2014/main" id="{06DCCB33-9F72-47E9-B986-137B12BBAE6A}"/>
              </a:ext>
            </a:extLst>
          </p:cNvPr>
          <p:cNvGrpSpPr/>
          <p:nvPr/>
        </p:nvGrpSpPr>
        <p:grpSpPr>
          <a:xfrm>
            <a:off x="1821180" y="769620"/>
            <a:ext cx="7147560" cy="3524950"/>
            <a:chOff x="1821180" y="769620"/>
            <a:chExt cx="7147560" cy="3524950"/>
          </a:xfrm>
        </p:grpSpPr>
        <p:sp>
          <p:nvSpPr>
            <p:cNvPr id="4" name="矩形 3">
              <a:extLst>
                <a:ext uri="{FF2B5EF4-FFF2-40B4-BE49-F238E27FC236}">
                  <a16:creationId xmlns:a16="http://schemas.microsoft.com/office/drawing/2014/main" id="{D1B91210-2015-4219-B9A4-B4DAAF836597}"/>
                </a:ext>
              </a:extLst>
            </p:cNvPr>
            <p:cNvSpPr/>
            <p:nvPr/>
          </p:nvSpPr>
          <p:spPr>
            <a:xfrm>
              <a:off x="1821180" y="769620"/>
              <a:ext cx="7147560" cy="2065020"/>
            </a:xfrm>
            <a:prstGeom prst="rect">
              <a:avLst/>
            </a:prstGeom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7" name="组合 6">
              <a:extLst>
                <a:ext uri="{FF2B5EF4-FFF2-40B4-BE49-F238E27FC236}">
                  <a16:creationId xmlns:a16="http://schemas.microsoft.com/office/drawing/2014/main" id="{F745F5A8-6F99-4859-9D1D-EC74375DE22F}"/>
                </a:ext>
              </a:extLst>
            </p:cNvPr>
            <p:cNvGrpSpPr/>
            <p:nvPr/>
          </p:nvGrpSpPr>
          <p:grpSpPr>
            <a:xfrm flipV="1">
              <a:off x="7848049" y="1240794"/>
              <a:ext cx="830510" cy="1082180"/>
              <a:chOff x="4202884" y="4639112"/>
              <a:chExt cx="830510" cy="1082180"/>
            </a:xfrm>
          </p:grpSpPr>
          <p:sp>
            <p:nvSpPr>
              <p:cNvPr id="5" name="矩形 4">
                <a:extLst>
                  <a:ext uri="{FF2B5EF4-FFF2-40B4-BE49-F238E27FC236}">
                    <a16:creationId xmlns:a16="http://schemas.microsoft.com/office/drawing/2014/main" id="{F1FCE55F-D372-4732-A296-CE8DBAA25CE9}"/>
                  </a:ext>
                </a:extLst>
              </p:cNvPr>
              <p:cNvSpPr/>
              <p:nvPr/>
            </p:nvSpPr>
            <p:spPr>
              <a:xfrm>
                <a:off x="4202884" y="4639112"/>
                <a:ext cx="830510" cy="1082180"/>
              </a:xfrm>
              <a:prstGeom prst="rect">
                <a:avLst/>
              </a:prstGeom>
              <a:ln w="28575">
                <a:solidFill>
                  <a:schemeClr val="tx1"/>
                </a:solidFill>
              </a:ln>
            </p:spPr>
            <p:style>
              <a:lnRef idx="2">
                <a:schemeClr val="accent4">
                  <a:shade val="50000"/>
                </a:schemeClr>
              </a:lnRef>
              <a:fillRef idx="1">
                <a:schemeClr val="accent4"/>
              </a:fillRef>
              <a:effectRef idx="0">
                <a:schemeClr val="accent4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6" name="等腰三角形 5">
                <a:extLst>
                  <a:ext uri="{FF2B5EF4-FFF2-40B4-BE49-F238E27FC236}">
                    <a16:creationId xmlns:a16="http://schemas.microsoft.com/office/drawing/2014/main" id="{7287B6D0-16B1-432D-84C4-4239F481E844}"/>
                  </a:ext>
                </a:extLst>
              </p:cNvPr>
              <p:cNvSpPr/>
              <p:nvPr/>
            </p:nvSpPr>
            <p:spPr>
              <a:xfrm rot="5400000">
                <a:off x="4152551" y="5368955"/>
                <a:ext cx="260059" cy="159390"/>
              </a:xfrm>
              <a:prstGeom prst="triangle">
                <a:avLst/>
              </a:prstGeom>
              <a:noFill/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  <p:sp>
          <p:nvSpPr>
            <p:cNvPr id="8" name="等腰三角形 7">
              <a:extLst>
                <a:ext uri="{FF2B5EF4-FFF2-40B4-BE49-F238E27FC236}">
                  <a16:creationId xmlns:a16="http://schemas.microsoft.com/office/drawing/2014/main" id="{B905349E-F2D8-4030-8C10-B29097339EAF}"/>
                </a:ext>
              </a:extLst>
            </p:cNvPr>
            <p:cNvSpPr/>
            <p:nvPr/>
          </p:nvSpPr>
          <p:spPr>
            <a:xfrm rot="5400000">
              <a:off x="2073123" y="1293086"/>
              <a:ext cx="511211" cy="440699"/>
            </a:xfrm>
            <a:prstGeom prst="triangl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 dirty="0"/>
            </a:p>
          </p:txBody>
        </p:sp>
        <p:sp>
          <p:nvSpPr>
            <p:cNvPr id="9" name="文本框 8">
              <a:extLst>
                <a:ext uri="{FF2B5EF4-FFF2-40B4-BE49-F238E27FC236}">
                  <a16:creationId xmlns:a16="http://schemas.microsoft.com/office/drawing/2014/main" id="{D783C241-B475-4E70-8CC8-BFBCE84AACEC}"/>
                </a:ext>
              </a:extLst>
            </p:cNvPr>
            <p:cNvSpPr txBox="1"/>
            <p:nvPr/>
          </p:nvSpPr>
          <p:spPr>
            <a:xfrm>
              <a:off x="1989995" y="1781884"/>
              <a:ext cx="603050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="1" dirty="0" err="1"/>
                <a:t>Clk</a:t>
              </a:r>
              <a:endParaRPr lang="en-US" altLang="zh-CN" b="1" dirty="0"/>
            </a:p>
            <a:p>
              <a:r>
                <a:rPr lang="en-US" altLang="zh-CN" b="1" dirty="0"/>
                <a:t>Gen</a:t>
              </a:r>
              <a:endParaRPr lang="zh-CN" altLang="en-US" b="1" dirty="0"/>
            </a:p>
          </p:txBody>
        </p:sp>
        <p:sp>
          <p:nvSpPr>
            <p:cNvPr id="16" name="矩形 15">
              <a:extLst>
                <a:ext uri="{FF2B5EF4-FFF2-40B4-BE49-F238E27FC236}">
                  <a16:creationId xmlns:a16="http://schemas.microsoft.com/office/drawing/2014/main" id="{0610D36A-C539-4123-B57E-3B5A400D5341}"/>
                </a:ext>
              </a:extLst>
            </p:cNvPr>
            <p:cNvSpPr/>
            <p:nvPr/>
          </p:nvSpPr>
          <p:spPr>
            <a:xfrm>
              <a:off x="2918460" y="3002280"/>
              <a:ext cx="2087880" cy="1292290"/>
            </a:xfrm>
            <a:prstGeom prst="rect">
              <a:avLst/>
            </a:prstGeom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zh-CN" altLang="en-US"/>
            </a:p>
          </p:txBody>
        </p:sp>
        <p:sp>
          <p:nvSpPr>
            <p:cNvPr id="17" name="矩形 16">
              <a:extLst>
                <a:ext uri="{FF2B5EF4-FFF2-40B4-BE49-F238E27FC236}">
                  <a16:creationId xmlns:a16="http://schemas.microsoft.com/office/drawing/2014/main" id="{44F7A337-43F7-4670-8E6B-E0639C4F6DC5}"/>
                </a:ext>
              </a:extLst>
            </p:cNvPr>
            <p:cNvSpPr/>
            <p:nvPr/>
          </p:nvSpPr>
          <p:spPr>
            <a:xfrm>
              <a:off x="3095906" y="3560357"/>
              <a:ext cx="1733612" cy="524741"/>
            </a:xfrm>
            <a:prstGeom prst="rect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altLang="zh-CN" b="1" dirty="0">
                  <a:solidFill>
                    <a:schemeClr val="tx1"/>
                  </a:solidFill>
                </a:rPr>
                <a:t>Delay</a:t>
              </a:r>
              <a:endParaRPr lang="zh-CN" altLang="en-US" b="1" dirty="0">
                <a:solidFill>
                  <a:schemeClr val="tx1"/>
                </a:solidFill>
              </a:endParaRPr>
            </a:p>
          </p:txBody>
        </p:sp>
        <p:sp>
          <p:nvSpPr>
            <p:cNvPr id="19" name="文本框 18">
              <a:extLst>
                <a:ext uri="{FF2B5EF4-FFF2-40B4-BE49-F238E27FC236}">
                  <a16:creationId xmlns:a16="http://schemas.microsoft.com/office/drawing/2014/main" id="{002F613B-4D2B-4963-B1DE-0F7886F275AC}"/>
                </a:ext>
              </a:extLst>
            </p:cNvPr>
            <p:cNvSpPr txBox="1"/>
            <p:nvPr/>
          </p:nvSpPr>
          <p:spPr>
            <a:xfrm>
              <a:off x="3438282" y="3016397"/>
              <a:ext cx="84510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="1" dirty="0"/>
                <a:t>SLAVE</a:t>
              </a:r>
              <a:endParaRPr lang="zh-CN" altLang="en-US" b="1" dirty="0"/>
            </a:p>
          </p:txBody>
        </p:sp>
        <p:cxnSp>
          <p:nvCxnSpPr>
            <p:cNvPr id="11" name="直接连接符 10">
              <a:extLst>
                <a:ext uri="{FF2B5EF4-FFF2-40B4-BE49-F238E27FC236}">
                  <a16:creationId xmlns:a16="http://schemas.microsoft.com/office/drawing/2014/main" id="{858331E7-5414-4887-8BE7-5E20F0198855}"/>
                </a:ext>
              </a:extLst>
            </p:cNvPr>
            <p:cNvCxnSpPr>
              <a:cxnSpLocks/>
              <a:stCxn id="8" idx="0"/>
              <a:endCxn id="6" idx="3"/>
            </p:cNvCxnSpPr>
            <p:nvPr/>
          </p:nvCxnSpPr>
          <p:spPr>
            <a:xfrm>
              <a:off x="2549078" y="1513436"/>
              <a:ext cx="5298973" cy="0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3" name="连接符: 肘形 32">
              <a:extLst>
                <a:ext uri="{FF2B5EF4-FFF2-40B4-BE49-F238E27FC236}">
                  <a16:creationId xmlns:a16="http://schemas.microsoft.com/office/drawing/2014/main" id="{C41DE3CF-4F0D-4343-AEFF-1CB0C35ECBA5}"/>
                </a:ext>
              </a:extLst>
            </p:cNvPr>
            <p:cNvCxnSpPr>
              <a:cxnSpLocks/>
              <a:endCxn id="17" idx="1"/>
            </p:cNvCxnSpPr>
            <p:nvPr/>
          </p:nvCxnSpPr>
          <p:spPr>
            <a:xfrm rot="16200000" flipH="1">
              <a:off x="1720910" y="2447732"/>
              <a:ext cx="2309292" cy="440699"/>
            </a:xfrm>
            <a:prstGeom prst="bentConnector2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34" name="梯形 33">
              <a:extLst>
                <a:ext uri="{FF2B5EF4-FFF2-40B4-BE49-F238E27FC236}">
                  <a16:creationId xmlns:a16="http://schemas.microsoft.com/office/drawing/2014/main" id="{680CED26-49F1-4463-B7CD-6472C7679EC8}"/>
                </a:ext>
              </a:extLst>
            </p:cNvPr>
            <p:cNvSpPr/>
            <p:nvPr/>
          </p:nvSpPr>
          <p:spPr>
            <a:xfrm rot="5400000">
              <a:off x="6436784" y="1924700"/>
              <a:ext cx="1030065" cy="558446"/>
            </a:xfrm>
            <a:prstGeom prst="trapezoid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ot="0" spcFirstLastPara="0" vertOverflow="overflow" horzOverflow="overflow" vert="vert270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altLang="zh-CN" sz="1400" b="1" dirty="0">
                  <a:solidFill>
                    <a:schemeClr val="tx1"/>
                  </a:solidFill>
                </a:rPr>
                <a:t>IO</a:t>
              </a:r>
            </a:p>
            <a:p>
              <a:pPr algn="ctr"/>
              <a:r>
                <a:rPr lang="en-US" altLang="zh-CN" sz="1400" b="1" dirty="0">
                  <a:solidFill>
                    <a:schemeClr val="tx1"/>
                  </a:solidFill>
                </a:rPr>
                <a:t>MUX</a:t>
              </a:r>
              <a:endParaRPr lang="zh-CN" altLang="en-US" sz="1400" b="1" dirty="0">
                <a:solidFill>
                  <a:schemeClr val="tx1"/>
                </a:solidFill>
              </a:endParaRPr>
            </a:p>
          </p:txBody>
        </p:sp>
        <p:sp>
          <p:nvSpPr>
            <p:cNvPr id="35" name="矩形 34">
              <a:extLst>
                <a:ext uri="{FF2B5EF4-FFF2-40B4-BE49-F238E27FC236}">
                  <a16:creationId xmlns:a16="http://schemas.microsoft.com/office/drawing/2014/main" id="{243BF257-CCD3-463F-BDE5-8E6477CD3A8B}"/>
                </a:ext>
              </a:extLst>
            </p:cNvPr>
            <p:cNvSpPr/>
            <p:nvPr/>
          </p:nvSpPr>
          <p:spPr>
            <a:xfrm>
              <a:off x="5425712" y="1653889"/>
              <a:ext cx="1045031" cy="591940"/>
            </a:xfrm>
            <a:prstGeom prst="rect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altLang="zh-CN" b="1" dirty="0">
                  <a:solidFill>
                    <a:schemeClr val="tx1"/>
                  </a:solidFill>
                </a:rPr>
                <a:t>GPIO Matrix</a:t>
              </a:r>
              <a:endParaRPr lang="zh-CN" altLang="en-US" b="1" dirty="0">
                <a:solidFill>
                  <a:schemeClr val="tx1"/>
                </a:solidFill>
              </a:endParaRPr>
            </a:p>
          </p:txBody>
        </p:sp>
        <p:cxnSp>
          <p:nvCxnSpPr>
            <p:cNvPr id="40" name="连接符: 肘形 39">
              <a:extLst>
                <a:ext uri="{FF2B5EF4-FFF2-40B4-BE49-F238E27FC236}">
                  <a16:creationId xmlns:a16="http://schemas.microsoft.com/office/drawing/2014/main" id="{46B1D205-79EF-4523-82CB-9D763E1FB286}"/>
                </a:ext>
              </a:extLst>
            </p:cNvPr>
            <p:cNvCxnSpPr>
              <a:stCxn id="17" idx="3"/>
              <a:endCxn id="35" idx="1"/>
            </p:cNvCxnSpPr>
            <p:nvPr/>
          </p:nvCxnSpPr>
          <p:spPr>
            <a:xfrm flipV="1">
              <a:off x="4829518" y="1949859"/>
              <a:ext cx="596194" cy="1872869"/>
            </a:xfrm>
            <a:prstGeom prst="bentConnector3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6" name="直接连接符 45">
              <a:extLst>
                <a:ext uri="{FF2B5EF4-FFF2-40B4-BE49-F238E27FC236}">
                  <a16:creationId xmlns:a16="http://schemas.microsoft.com/office/drawing/2014/main" id="{6AB6B6AF-5CA0-4394-9E40-842F4B957F58}"/>
                </a:ext>
              </a:extLst>
            </p:cNvPr>
            <p:cNvCxnSpPr>
              <a:stCxn id="35" idx="3"/>
            </p:cNvCxnSpPr>
            <p:nvPr/>
          </p:nvCxnSpPr>
          <p:spPr>
            <a:xfrm>
              <a:off x="6470743" y="1949859"/>
              <a:ext cx="201850" cy="0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8" name="连接符: 肘形 47">
              <a:extLst>
                <a:ext uri="{FF2B5EF4-FFF2-40B4-BE49-F238E27FC236}">
                  <a16:creationId xmlns:a16="http://schemas.microsoft.com/office/drawing/2014/main" id="{51EEA858-C81D-433B-8346-A280FE2E8046}"/>
                </a:ext>
              </a:extLst>
            </p:cNvPr>
            <p:cNvCxnSpPr>
              <a:cxnSpLocks/>
              <a:stCxn id="34" idx="0"/>
            </p:cNvCxnSpPr>
            <p:nvPr/>
          </p:nvCxnSpPr>
          <p:spPr>
            <a:xfrm flipV="1">
              <a:off x="7231040" y="2030272"/>
              <a:ext cx="617009" cy="173652"/>
            </a:xfrm>
            <a:prstGeom prst="bentConnector3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0" name="直接连接符 49">
              <a:extLst>
                <a:ext uri="{FF2B5EF4-FFF2-40B4-BE49-F238E27FC236}">
                  <a16:creationId xmlns:a16="http://schemas.microsoft.com/office/drawing/2014/main" id="{BE3C24AF-722A-4A64-A3C8-8D9D7EAF280A}"/>
                </a:ext>
              </a:extLst>
            </p:cNvPr>
            <p:cNvCxnSpPr>
              <a:cxnSpLocks/>
            </p:cNvCxnSpPr>
            <p:nvPr/>
          </p:nvCxnSpPr>
          <p:spPr>
            <a:xfrm>
              <a:off x="5127615" y="2468880"/>
              <a:ext cx="1544978" cy="0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55" name="文本框 54">
              <a:extLst>
                <a:ext uri="{FF2B5EF4-FFF2-40B4-BE49-F238E27FC236}">
                  <a16:creationId xmlns:a16="http://schemas.microsoft.com/office/drawing/2014/main" id="{18E13957-F216-4F7D-AB18-D2BF60489AAB}"/>
                </a:ext>
              </a:extLst>
            </p:cNvPr>
            <p:cNvSpPr txBox="1"/>
            <p:nvPr/>
          </p:nvSpPr>
          <p:spPr>
            <a:xfrm>
              <a:off x="1963231" y="864503"/>
              <a:ext cx="106952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b="1" dirty="0"/>
                <a:t>MASTER</a:t>
              </a:r>
              <a:endParaRPr lang="zh-CN" altLang="en-US" b="1" dirty="0"/>
            </a:p>
          </p:txBody>
        </p:sp>
        <p:sp>
          <p:nvSpPr>
            <p:cNvPr id="58" name="文本框 57">
              <a:extLst>
                <a:ext uri="{FF2B5EF4-FFF2-40B4-BE49-F238E27FC236}">
                  <a16:creationId xmlns:a16="http://schemas.microsoft.com/office/drawing/2014/main" id="{315F1E98-6FF5-4CB7-8223-3370D4FDEF85}"/>
                </a:ext>
              </a:extLst>
            </p:cNvPr>
            <p:cNvSpPr txBox="1"/>
            <p:nvPr/>
          </p:nvSpPr>
          <p:spPr>
            <a:xfrm>
              <a:off x="2157195" y="3817573"/>
              <a:ext cx="68159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i="1" dirty="0"/>
                <a:t>SCLK</a:t>
              </a:r>
              <a:endParaRPr lang="zh-CN" altLang="en-US" i="1" dirty="0"/>
            </a:p>
          </p:txBody>
        </p:sp>
        <p:sp>
          <p:nvSpPr>
            <p:cNvPr id="59" name="文本框 58">
              <a:extLst>
                <a:ext uri="{FF2B5EF4-FFF2-40B4-BE49-F238E27FC236}">
                  <a16:creationId xmlns:a16="http://schemas.microsoft.com/office/drawing/2014/main" id="{45432B8C-A35C-4F88-9ADA-1A46D2AF413B}"/>
                </a:ext>
              </a:extLst>
            </p:cNvPr>
            <p:cNvSpPr txBox="1"/>
            <p:nvPr/>
          </p:nvSpPr>
          <p:spPr>
            <a:xfrm>
              <a:off x="5026910" y="3820942"/>
              <a:ext cx="73609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i="1"/>
                <a:t>MISO</a:t>
              </a:r>
            </a:p>
          </p:txBody>
        </p:sp>
        <p:sp>
          <p:nvSpPr>
            <p:cNvPr id="60" name="文本框 59">
              <a:extLst>
                <a:ext uri="{FF2B5EF4-FFF2-40B4-BE49-F238E27FC236}">
                  <a16:creationId xmlns:a16="http://schemas.microsoft.com/office/drawing/2014/main" id="{D88108BE-8CDB-453A-B141-4D289D8DE652}"/>
                </a:ext>
              </a:extLst>
            </p:cNvPr>
            <p:cNvSpPr txBox="1"/>
            <p:nvPr/>
          </p:nvSpPr>
          <p:spPr>
            <a:xfrm>
              <a:off x="7215577" y="2209475"/>
              <a:ext cx="6479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i="1" dirty="0"/>
                <a:t>Data</a:t>
              </a:r>
              <a:endParaRPr lang="zh-CN" altLang="en-US" i="1" dirty="0"/>
            </a:p>
          </p:txBody>
        </p:sp>
        <p:sp>
          <p:nvSpPr>
            <p:cNvPr id="61" name="文本框 60">
              <a:extLst>
                <a:ext uri="{FF2B5EF4-FFF2-40B4-BE49-F238E27FC236}">
                  <a16:creationId xmlns:a16="http://schemas.microsoft.com/office/drawing/2014/main" id="{44ADCFE8-EF81-432A-AC04-D7347B991333}"/>
                </a:ext>
              </a:extLst>
            </p:cNvPr>
            <p:cNvSpPr txBox="1"/>
            <p:nvPr/>
          </p:nvSpPr>
          <p:spPr>
            <a:xfrm>
              <a:off x="7096293" y="1151918"/>
              <a:ext cx="72487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i="1" dirty="0"/>
                <a:t>Clock</a:t>
              </a:r>
              <a:endParaRPr lang="zh-CN" altLang="en-US" i="1" dirty="0"/>
            </a:p>
          </p:txBody>
        </p:sp>
      </p:grpSp>
    </p:spTree>
    <p:extLst>
      <p:ext uri="{BB962C8B-B14F-4D97-AF65-F5344CB8AC3E}">
        <p14:creationId xmlns:p14="http://schemas.microsoft.com/office/powerpoint/2010/main" val="2026977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</Words>
  <Application>Microsoft Office PowerPoint</Application>
  <PresentationFormat>宽屏</PresentationFormat>
  <Paragraphs>12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等线</vt:lpstr>
      <vt:lpstr>等线 Light</vt:lpstr>
      <vt:lpstr>Arial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fei yang</dc:creator>
  <cp:lastModifiedBy>fei yang</cp:lastModifiedBy>
  <cp:revision>4</cp:revision>
  <dcterms:created xsi:type="dcterms:W3CDTF">2018-06-01T02:34:06Z</dcterms:created>
  <dcterms:modified xsi:type="dcterms:W3CDTF">2018-06-01T02:53:28Z</dcterms:modified>
</cp:coreProperties>
</file>

<file path=docProps/thumbnail.jpeg>
</file>